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2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06C8B5-6775-493E-8C7A-F2AA284F12C6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F882BE-D522-4611-AA5D-FDFAFF1D00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2000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Први светски рат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Стогодишњица завршетка</a:t>
            </a:r>
            <a:endParaRPr lang="en-US" dirty="0"/>
          </a:p>
        </p:txBody>
      </p:sp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Дебела Берта</a:t>
            </a:r>
            <a:endParaRPr lang="en-US" dirty="0"/>
          </a:p>
        </p:txBody>
      </p:sp>
      <p:pic>
        <p:nvPicPr>
          <p:cNvPr id="4" name="Content Placeholder 3" descr="бе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36628"/>
            <a:ext cx="5000660" cy="3940520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Немачка граната</a:t>
            </a:r>
            <a:endParaRPr lang="en-US" dirty="0"/>
          </a:p>
        </p:txBody>
      </p:sp>
      <p:pic>
        <p:nvPicPr>
          <p:cNvPr id="4" name="Content Placeholder 3" descr="грана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857364"/>
            <a:ext cx="2722578" cy="3634642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7/2</a:t>
            </a:r>
            <a:endParaRPr lang="en-US" dirty="0"/>
          </a:p>
        </p:txBody>
      </p:sp>
      <p:pic>
        <p:nvPicPr>
          <p:cNvPr id="4" name="Content Placeholder 3" descr="IMG-4891f4decb83ab9f86e6694e8092946f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034617" cy="4525963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Авијација</a:t>
            </a:r>
            <a:endParaRPr lang="en-US" dirty="0"/>
          </a:p>
        </p:txBody>
      </p:sp>
      <p:pic>
        <p:nvPicPr>
          <p:cNvPr id="4" name="Content Placeholder 3" descr="VEuk9lMaHR0cDovL29jZG4uZXUvaW1hZ2VzL3B1bHNjbXMvWlRVN01EQV8vYjdmMWU0ZWQ2M2JkNWE4NjU4NDE5MTE5YzQzOGVlYmQuanBlZ5GTAs0CQgCBoT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00" y="2028031"/>
            <a:ext cx="7340600" cy="3670300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Albatros_D.I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66" y="2285992"/>
            <a:ext cx="5066524" cy="2857520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XFk9lMaHR0cDovL29jZG4uZXUvaW1hZ2VzL3B1bHNjbXMvWTJZN01EQV8vY2Q4ODU2NDAyNWJjNjFlZGEyNTNlZGVkMmRlN2MwZmMuanBlZ5GTAs0EsACBoT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872581"/>
            <a:ext cx="3657600" cy="1981200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pTr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678781"/>
            <a:ext cx="6350000" cy="4368800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Оружје</a:t>
            </a:r>
            <a:endParaRPr lang="en-US" dirty="0"/>
          </a:p>
        </p:txBody>
      </p:sp>
      <p:pic>
        <p:nvPicPr>
          <p:cNvPr id="4" name="Content Placeholder 3" descr="prvi-svetski-ra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92" y="1600200"/>
            <a:ext cx="6699616" cy="4525963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vi-svetski-r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147" y="1600200"/>
            <a:ext cx="6023705" cy="4525963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gQk9lMaHR0cDovL29jZG4uZXUvaW1hZ2VzL3B1bHNjbXMvT1RRN01EQV8vMWRhMzNiZTE1ODQ4ZjBiMzczNzcyODQ2MTFjYzcyNGYuanBlZ5CBoT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734" y="1714488"/>
            <a:ext cx="5157720" cy="4160428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vi-svetski-ra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671748" cy="3758418"/>
          </a:xfrm>
        </p:spPr>
      </p:pic>
    </p:spTree>
  </p:cSld>
  <p:clrMapOvr>
    <a:masterClrMapping/>
  </p:clrMapOvr>
  <p:transition advClick="0" advTm="2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12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Први светски рат</vt:lpstr>
      <vt:lpstr>Авијација</vt:lpstr>
      <vt:lpstr>Slide 3</vt:lpstr>
      <vt:lpstr>Slide 4</vt:lpstr>
      <vt:lpstr>Slide 5</vt:lpstr>
      <vt:lpstr>Оружје</vt:lpstr>
      <vt:lpstr>Slide 7</vt:lpstr>
      <vt:lpstr>Slide 8</vt:lpstr>
      <vt:lpstr>Slide 9</vt:lpstr>
      <vt:lpstr>Дебела Берта</vt:lpstr>
      <vt:lpstr>Немачка граната</vt:lpstr>
      <vt:lpstr>7/2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Први светски рат</dc:title>
  <dc:creator>Laptop3</dc:creator>
  <cp:lastModifiedBy>Laptop3</cp:lastModifiedBy>
  <cp:revision>2</cp:revision>
  <dcterms:created xsi:type="dcterms:W3CDTF">2018-11-16T17:49:45Z</dcterms:created>
  <dcterms:modified xsi:type="dcterms:W3CDTF">2018-11-16T18:06:20Z</dcterms:modified>
</cp:coreProperties>
</file>